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age-wordmark-slate-6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57200"/>
            <a:ext cx="2286000" cy="6819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37760" y="457200"/>
            <a:ext cx="2286000" cy="960120"/>
          </a:xfrm>
          <a:prstGeom prst="rect">
            <a:avLst/>
          </a:prstGeom>
          <a:noFill/>
          <a:ln w="19050">
            <a:solidFill>
              <a:srgbClr val="5C6C7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5C6C74"/>
                </a:solidFill>
              </a:defRPr>
            </a:pPr>
            <a:r>
              <a:t>[PARTNER LOGO]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56032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7262D"/>
                </a:solidFill>
                <a:latin typeface="Plus Jakarta Sans"/>
              </a:rPr>
              <a:t>Your headline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657600"/>
            <a:ext cx="6675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C6C74"/>
                </a:solidFill>
                <a:latin typeface="Plus Jakarta Sans"/>
              </a:rPr>
              <a:t>Supporting line, event name, or offer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572000"/>
            <a:ext cx="66751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7262D"/>
                </a:solidFill>
                <a:latin typeface="Plus Jakarta Sans"/>
              </a:rPr>
              <a:t>Body copy goes here. Two or three sentences that say what this is and who it is for.
Keep the Gage clear-space rules: one dot-height around the wordmark, both logos at equal visual weight, and Gage Orange only on light backgrounds.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778240"/>
            <a:ext cx="1463040" cy="32004"/>
          </a:xfrm>
          <a:prstGeom prst="rect">
            <a:avLst/>
          </a:prstGeom>
          <a:solidFill>
            <a:srgbClr val="C16B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8961120"/>
            <a:ext cx="6675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C6C74"/>
                </a:solidFill>
                <a:latin typeface="Plus Jakarta Sans"/>
              </a:rPr>
              <a:t>gagetech.com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9326880"/>
            <a:ext cx="6675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5C6C74"/>
                </a:solidFill>
                <a:latin typeface="Plus Jakarta Sans"/>
              </a:rPr>
              <a:t>Replace every placeholder before publishing. Questions: dan.herman@gagetech.com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